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9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2D5B2-FF9B-4A21-BE27-87E0B4592F3C}" type="datetimeFigureOut">
              <a:rPr lang="en-US" smtClean="0"/>
              <a:t>6/13/2011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A49A7-6185-46CF-879C-53BF6A398F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advClick="0" advTm="5000">
    <p:randomBa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2D5B2-FF9B-4A21-BE27-87E0B4592F3C}" type="datetimeFigureOut">
              <a:rPr lang="en-US" smtClean="0"/>
              <a:t>6/13/2011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A49A7-6185-46CF-879C-53BF6A398F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advClick="0" advTm="5000">
    <p:randomBa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2D5B2-FF9B-4A21-BE27-87E0B4592F3C}" type="datetimeFigureOut">
              <a:rPr lang="en-US" smtClean="0"/>
              <a:t>6/13/2011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A49A7-6185-46CF-879C-53BF6A398F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advClick="0" advTm="5000">
    <p:randomBa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2D5B2-FF9B-4A21-BE27-87E0B4592F3C}" type="datetimeFigureOut">
              <a:rPr lang="en-US" smtClean="0"/>
              <a:t>6/13/2011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A49A7-6185-46CF-879C-53BF6A398F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advClick="0" advTm="5000">
    <p:randomBa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2D5B2-FF9B-4A21-BE27-87E0B4592F3C}" type="datetimeFigureOut">
              <a:rPr lang="en-US" smtClean="0"/>
              <a:t>6/13/2011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A49A7-6185-46CF-879C-53BF6A398F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advClick="0" advTm="5000">
    <p:randomBa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2D5B2-FF9B-4A21-BE27-87E0B4592F3C}" type="datetimeFigureOut">
              <a:rPr lang="en-US" smtClean="0"/>
              <a:t>6/13/2011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A49A7-6185-46CF-879C-53BF6A398F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advClick="0" advTm="5000">
    <p:randomBa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2D5B2-FF9B-4A21-BE27-87E0B4592F3C}" type="datetimeFigureOut">
              <a:rPr lang="en-US" smtClean="0"/>
              <a:t>6/13/2011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A49A7-6185-46CF-879C-53BF6A398F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advClick="0" advTm="5000">
    <p:randomBa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2D5B2-FF9B-4A21-BE27-87E0B4592F3C}" type="datetimeFigureOut">
              <a:rPr lang="en-US" smtClean="0"/>
              <a:t>6/13/2011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A49A7-6185-46CF-879C-53BF6A398F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advClick="0" advTm="5000">
    <p:randomBa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2D5B2-FF9B-4A21-BE27-87E0B4592F3C}" type="datetimeFigureOut">
              <a:rPr lang="en-US" smtClean="0"/>
              <a:t>6/13/2011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A49A7-6185-46CF-879C-53BF6A398F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advClick="0" advTm="5000">
    <p:randomBa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2D5B2-FF9B-4A21-BE27-87E0B4592F3C}" type="datetimeFigureOut">
              <a:rPr lang="en-US" smtClean="0"/>
              <a:t>6/13/2011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A49A7-6185-46CF-879C-53BF6A398F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advClick="0" advTm="5000">
    <p:randomBa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2D5B2-FF9B-4A21-BE27-87E0B4592F3C}" type="datetimeFigureOut">
              <a:rPr lang="en-US" smtClean="0"/>
              <a:t>6/13/2011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A49A7-6185-46CF-879C-53BF6A398F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advClick="0" advTm="5000">
    <p:randomBa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50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A2D5B2-FF9B-4A21-BE27-87E0B4592F3C}" type="datetimeFigureOut">
              <a:rPr lang="en-US" smtClean="0"/>
              <a:t>6/13/2011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8A49A7-6185-46CF-879C-53BF6A398F4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5000">
    <p:randomBa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Planting Seeds of Friendship</a:t>
            </a:r>
            <a:endParaRPr lang="en-US" b="1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5400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Final Measurements</a:t>
            </a:r>
          </a:p>
          <a:p>
            <a:r>
              <a:rPr lang="en-US" sz="5400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June 13, 2011</a:t>
            </a:r>
            <a:endParaRPr lang="en-US" sz="5400" dirty="0"/>
          </a:p>
        </p:txBody>
      </p:sp>
    </p:spTree>
  </p:cSld>
  <p:clrMapOvr>
    <a:masterClrMapping/>
  </p:clrMapOvr>
  <p:transition advClick="0" advTm="5000">
    <p:randomBa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0_729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67000" y="114460"/>
            <a:ext cx="4320540" cy="6489925"/>
          </a:xfrm>
          <a:prstGeom prst="rect">
            <a:avLst/>
          </a:prstGeom>
        </p:spPr>
      </p:pic>
    </p:spTree>
  </p:cSld>
  <p:clrMapOvr>
    <a:masterClrMapping/>
  </p:clrMapOvr>
  <p:transition advClick="0" advTm="5000">
    <p:randomBa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0_729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4600" y="381000"/>
            <a:ext cx="4015740" cy="6032082"/>
          </a:xfrm>
          <a:prstGeom prst="rect">
            <a:avLst/>
          </a:prstGeom>
        </p:spPr>
      </p:pic>
    </p:spTree>
  </p:cSld>
  <p:clrMapOvr>
    <a:masterClrMapping/>
  </p:clrMapOvr>
  <p:transition advClick="0" advTm="5000">
    <p:randomBa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0_729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57400" y="228600"/>
            <a:ext cx="4472940" cy="6433390"/>
          </a:xfrm>
          <a:prstGeom prst="rect">
            <a:avLst/>
          </a:prstGeom>
        </p:spPr>
      </p:pic>
    </p:spTree>
  </p:cSld>
  <p:clrMapOvr>
    <a:masterClrMapping/>
  </p:clrMapOvr>
  <p:transition advClick="0" advTm="5000">
    <p:randomBa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0_729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6800" y="381000"/>
            <a:ext cx="4244340" cy="584492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643211" y="2819400"/>
            <a:ext cx="260359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</a:rPr>
              <a:t>2</a:t>
            </a:r>
            <a:r>
              <a:rPr lang="en-US" sz="9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9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</a:rPr>
              <a:t>cm</a:t>
            </a:r>
            <a:endParaRPr lang="en-US" sz="9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50"/>
              </a:solidFill>
              <a:effectLst/>
            </a:endParaRPr>
          </a:p>
        </p:txBody>
      </p:sp>
    </p:spTree>
  </p:cSld>
  <p:clrMapOvr>
    <a:masterClrMapping/>
  </p:clrMapOvr>
  <p:transition advClick="0" advTm="5000">
    <p:randomBa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00_728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" y="457200"/>
            <a:ext cx="7772400" cy="5961054"/>
          </a:xfrm>
          <a:prstGeom prst="rect">
            <a:avLst/>
          </a:prstGeom>
        </p:spPr>
      </p:pic>
    </p:spTree>
  </p:cSld>
  <p:clrMapOvr>
    <a:masterClrMapping/>
  </p:clrMapOvr>
  <p:transition advClick="0" advTm="5000">
    <p:randomBa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0_728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81201" y="457201"/>
            <a:ext cx="5311140" cy="6070274"/>
          </a:xfrm>
          <a:prstGeom prst="rect">
            <a:avLst/>
          </a:prstGeom>
        </p:spPr>
      </p:pic>
    </p:spTree>
  </p:cSld>
  <p:clrMapOvr>
    <a:masterClrMapping/>
  </p:clrMapOvr>
  <p:transition advClick="0" advTm="5000">
    <p:randomBa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0_7286.JPG"/>
          <p:cNvPicPr>
            <a:picLocks noChangeAspect="1"/>
          </p:cNvPicPr>
          <p:nvPr/>
        </p:nvPicPr>
        <p:blipFill>
          <a:blip r:embed="rId2" cstate="print"/>
          <a:srcRect t="3289" r="-52"/>
          <a:stretch>
            <a:fillRect/>
          </a:stretch>
        </p:blipFill>
        <p:spPr>
          <a:xfrm>
            <a:off x="0" y="0"/>
            <a:ext cx="4191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334000" y="1828800"/>
            <a:ext cx="2667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100.7 cm</a:t>
            </a:r>
            <a:endParaRPr lang="en-US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5000">
    <p:randomBa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0_728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62200" y="228600"/>
            <a:ext cx="4267200" cy="6409803"/>
          </a:xfrm>
          <a:prstGeom prst="rect">
            <a:avLst/>
          </a:prstGeom>
        </p:spPr>
      </p:pic>
    </p:spTree>
  </p:cSld>
  <p:clrMapOvr>
    <a:masterClrMapping/>
  </p:clrMapOvr>
  <p:transition advClick="0" advTm="5000">
    <p:randomBa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0_728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609600"/>
            <a:ext cx="8470097" cy="5638800"/>
          </a:xfrm>
          <a:prstGeom prst="rect">
            <a:avLst/>
          </a:prstGeom>
        </p:spPr>
      </p:pic>
    </p:spTree>
  </p:cSld>
  <p:clrMapOvr>
    <a:masterClrMapping/>
  </p:clrMapOvr>
  <p:transition advClick="0" advTm="5000">
    <p:randomBa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0_728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762000"/>
            <a:ext cx="7897792" cy="5257800"/>
          </a:xfrm>
          <a:prstGeom prst="rect">
            <a:avLst/>
          </a:prstGeom>
        </p:spPr>
      </p:pic>
    </p:spTree>
  </p:cSld>
  <p:clrMapOvr>
    <a:masterClrMapping/>
  </p:clrMapOvr>
  <p:transition advClick="0" advTm="5000">
    <p:randomBa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0_729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0333" y="838200"/>
            <a:ext cx="7668871" cy="5105400"/>
          </a:xfrm>
          <a:prstGeom prst="rect">
            <a:avLst/>
          </a:prstGeom>
        </p:spPr>
      </p:pic>
    </p:spTree>
  </p:cSld>
  <p:clrMapOvr>
    <a:masterClrMapping/>
  </p:clrMapOvr>
  <p:transition advClick="0" advTm="5000">
    <p:randomBa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0_729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9200" y="782493"/>
            <a:ext cx="6705600" cy="5293014"/>
          </a:xfrm>
          <a:prstGeom prst="rect">
            <a:avLst/>
          </a:prstGeom>
        </p:spPr>
      </p:pic>
    </p:spTree>
  </p:cSld>
  <p:clrMapOvr>
    <a:masterClrMapping/>
  </p:clrMapOvr>
  <p:transition advClick="0" advTm="5000">
    <p:randomBa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14</Words>
  <Application>Microsoft Office PowerPoint</Application>
  <PresentationFormat>On-screen Show (4:3)</PresentationFormat>
  <Paragraphs>5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Planting Seeds of Friendship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Company>Virginia Beach City Public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lhhowell</dc:creator>
  <cp:lastModifiedBy>lhhowell</cp:lastModifiedBy>
  <cp:revision>3</cp:revision>
  <dcterms:created xsi:type="dcterms:W3CDTF">2011-06-13T15:15:21Z</dcterms:created>
  <dcterms:modified xsi:type="dcterms:W3CDTF">2011-06-13T15:40:00Z</dcterms:modified>
</cp:coreProperties>
</file>